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670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10" userDrawn="1">
          <p15:clr>
            <a:srgbClr val="A4A3A4"/>
          </p15:clr>
        </p15:guide>
        <p15:guide id="4" pos="4110" userDrawn="1">
          <p15:clr>
            <a:srgbClr val="A4A3A4"/>
          </p15:clr>
        </p15:guide>
        <p15:guide id="5" pos="504" userDrawn="1">
          <p15:clr>
            <a:srgbClr val="A4A3A4"/>
          </p15:clr>
        </p15:guide>
        <p15:guide id="6" pos="2568" userDrawn="1">
          <p15:clr>
            <a:srgbClr val="A4A3A4"/>
          </p15:clr>
        </p15:guide>
        <p15:guide id="7" pos="255" userDrawn="1">
          <p15:clr>
            <a:srgbClr val="A4A3A4"/>
          </p15:clr>
        </p15:guide>
        <p15:guide id="8" pos="2319" userDrawn="1">
          <p15:clr>
            <a:srgbClr val="A4A3A4"/>
          </p15:clr>
        </p15:guide>
        <p15:guide id="9" pos="2251" userDrawn="1">
          <p15:clr>
            <a:srgbClr val="A4A3A4"/>
          </p15:clr>
        </p15:guide>
        <p15:guide id="10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726"/>
    <a:srgbClr val="0070C0"/>
    <a:srgbClr val="0091C4"/>
    <a:srgbClr val="FF6301"/>
    <a:srgbClr val="FF6600"/>
    <a:srgbClr val="F4A672"/>
    <a:srgbClr val="EF7F35"/>
    <a:srgbClr val="0078A2"/>
    <a:srgbClr val="FF7A0F"/>
    <a:srgbClr val="D5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066" y="114"/>
      </p:cViewPr>
      <p:guideLst>
        <p:guide orient="horz" pos="3120"/>
        <p:guide pos="2160"/>
        <p:guide pos="210"/>
        <p:guide pos="4110"/>
        <p:guide pos="504"/>
        <p:guide pos="2568"/>
        <p:guide pos="255"/>
        <p:guide pos="2319"/>
        <p:guide pos="2251"/>
        <p:guide pos="2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3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4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0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4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0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1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0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4D63-405D-4464-B060-40930501A80B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6CF3-A138-4D2E-942C-877221C5D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71" y="70159"/>
            <a:ext cx="2443521" cy="349074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 rotWithShape="1">
          <a:blip r:embed="rId3"/>
          <a:srcRect l="63611" t="38148" r="27500" b="47630"/>
          <a:stretch/>
        </p:blipFill>
        <p:spPr>
          <a:xfrm>
            <a:off x="5110161" y="2429889"/>
            <a:ext cx="1183099" cy="1058285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673548" y="3514321"/>
            <a:ext cx="21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000" dirty="0" smtClean="0"/>
              <a:t>быстрый переход в Личный кабинет. </a:t>
            </a:r>
          </a:p>
          <a:p>
            <a:pPr algn="ctr">
              <a:lnSpc>
                <a:spcPct val="70000"/>
              </a:lnSpc>
            </a:pPr>
            <a:r>
              <a:rPr lang="ru-RU" sz="1000" dirty="0"/>
              <a:t>н</a:t>
            </a:r>
            <a:r>
              <a:rPr lang="ru-RU" sz="1000" dirty="0" smtClean="0"/>
              <a:t>аведите свой смартфон (планшет) на код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145" y="8917045"/>
            <a:ext cx="6778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 С </a:t>
            </a:r>
            <a:r>
              <a:rPr lang="ru-RU" sz="1600" dirty="0" smtClean="0">
                <a:solidFill>
                  <a:srgbClr val="EE772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03.01.2021г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размер комиссии за оплату ЖКУ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Портале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госуслуг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РТ составляет </a:t>
            </a:r>
            <a:r>
              <a:rPr lang="ru-RU" sz="1600" dirty="0" smtClean="0">
                <a:solidFill>
                  <a:srgbClr val="EE772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0,8%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оплате картами всех банков, за исключением карт ПАО "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 БАРС"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БАНК.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5546" y="395988"/>
            <a:ext cx="6377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8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УВАЖАЕМЫЕ КЛИЕНТЫ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4307" y="1197097"/>
            <a:ext cx="6906037" cy="620145"/>
          </a:xfrm>
          <a:prstGeom prst="rect">
            <a:avLst/>
          </a:prstGeom>
          <a:solidFill>
            <a:srgbClr val="FF6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03" y="1178424"/>
            <a:ext cx="6802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ЛИЧНОМ КАБИНЕТЕ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«Татэнергосбыт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tatenergosbyt.ru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1875" y="4300454"/>
            <a:ext cx="6883605" cy="565073"/>
          </a:xfrm>
          <a:prstGeom prst="rect">
            <a:avLst/>
          </a:prstGeom>
          <a:solidFill>
            <a:srgbClr val="FF6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23750" y="4241305"/>
            <a:ext cx="687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САЙТЕ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tatenergosbyt.ru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в Личном кабинете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20" y="7468309"/>
            <a:ext cx="6377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8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sz="2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0926" y="2028603"/>
            <a:ext cx="187694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комиссии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5388" y="7303346"/>
            <a:ext cx="6921376" cy="565073"/>
          </a:xfrm>
          <a:prstGeom prst="rect">
            <a:avLst/>
          </a:prstGeom>
          <a:solidFill>
            <a:srgbClr val="FF6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020" y="7263750"/>
            <a:ext cx="688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ПОРТАЛЕ ГОСУСЛУГ РТ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uslugi.tatarstan.ru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2" y="7991140"/>
            <a:ext cx="4324920" cy="7576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74311" y="5049561"/>
            <a:ext cx="180663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комиссии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8579" y="8006130"/>
            <a:ext cx="1897516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комиссии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оплате картами ПАО "АК БАРС"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621995" y="753304"/>
            <a:ext cx="9671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8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Оплатить счета за ЖКУ </a:t>
            </a:r>
            <a:r>
              <a:rPr lang="ru-RU" sz="1600" u="sng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онлайн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 КОМИССИИ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 можете</a:t>
            </a:r>
            <a:r>
              <a:rPr lang="ru-RU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6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31617" y="1937162"/>
            <a:ext cx="4151183" cy="2111698"/>
            <a:chOff x="231617" y="1712312"/>
            <a:chExt cx="4151183" cy="211169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1416" t="-189" b="-1"/>
            <a:stretch/>
          </p:blipFill>
          <p:spPr>
            <a:xfrm>
              <a:off x="231617" y="1849196"/>
              <a:ext cx="4151183" cy="197481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/>
            <a:srcRect l="55474" t="14654" r="28986" b="72491"/>
            <a:stretch/>
          </p:blipFill>
          <p:spPr>
            <a:xfrm>
              <a:off x="1767273" y="1712312"/>
              <a:ext cx="2362327" cy="1098997"/>
            </a:xfrm>
            <a:prstGeom prst="ellipse">
              <a:avLst/>
            </a:prstGeom>
            <a:ln>
              <a:solidFill>
                <a:srgbClr val="0091C4"/>
              </a:solidFill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31617" y="5058307"/>
            <a:ext cx="5626763" cy="1974814"/>
            <a:chOff x="231617" y="4773497"/>
            <a:chExt cx="5626763" cy="197481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/>
            <a:srcRect l="1416" t="-189" b="-1"/>
            <a:stretch/>
          </p:blipFill>
          <p:spPr>
            <a:xfrm>
              <a:off x="231617" y="4773497"/>
              <a:ext cx="4151183" cy="197481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/>
            <a:srcRect l="6247" t="15334" r="4981" b="20282"/>
            <a:stretch/>
          </p:blipFill>
          <p:spPr>
            <a:xfrm>
              <a:off x="3488716" y="5634135"/>
              <a:ext cx="2369664" cy="763971"/>
            </a:xfrm>
            <a:prstGeom prst="roundRect">
              <a:avLst/>
            </a:prstGeom>
            <a:ln>
              <a:solidFill>
                <a:srgbClr val="0091C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824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4572</TotalTime>
  <Words>106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Дмитрий Валерьевич</dc:creator>
  <cp:lastModifiedBy>Князева Светлана Михайловна</cp:lastModifiedBy>
  <cp:revision>154</cp:revision>
  <cp:lastPrinted>2021-01-20T11:52:36Z</cp:lastPrinted>
  <dcterms:created xsi:type="dcterms:W3CDTF">2020-03-24T06:08:31Z</dcterms:created>
  <dcterms:modified xsi:type="dcterms:W3CDTF">2021-06-18T14:25:08Z</dcterms:modified>
</cp:coreProperties>
</file>